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6"/>
  </p:notesMasterIdLst>
  <p:sldIdLst>
    <p:sldId id="257" r:id="rId2"/>
    <p:sldId id="271" r:id="rId3"/>
    <p:sldId id="272" r:id="rId4"/>
    <p:sldId id="27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98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000" autoAdjust="0"/>
  </p:normalViewPr>
  <p:slideViewPr>
    <p:cSldViewPr snapToGrid="0">
      <p:cViewPr varScale="1">
        <p:scale>
          <a:sx n="66" d="100"/>
          <a:sy n="66" d="100"/>
        </p:scale>
        <p:origin x="288" y="278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https://www.cloudskillsboost.google/paths/183/course_templates/542/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ADA993A-F574-F601-A004-A5125D7D3616}"/>
              </a:ext>
            </a:extLst>
          </p:cNvPr>
          <p:cNvGrpSpPr/>
          <p:nvPr/>
        </p:nvGrpSpPr>
        <p:grpSpPr>
          <a:xfrm>
            <a:off x="7635445" y="1557406"/>
            <a:ext cx="4476190" cy="3639561"/>
            <a:chOff x="5905653" y="1076271"/>
            <a:chExt cx="4476190" cy="36395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79F77D-46EA-ADF7-4F9C-BF01E3A23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5653" y="1182499"/>
              <a:ext cx="4476190" cy="3533333"/>
            </a:xfrm>
            <a:prstGeom prst="rect">
              <a:avLst/>
            </a:prstGeom>
          </p:spPr>
        </p:pic>
        <p:pic>
          <p:nvPicPr>
            <p:cNvPr id="1026" name="Picture 2" descr="Google Cloud&quot; Icon - Download for free – Iconduck">
              <a:extLst>
                <a:ext uri="{FF2B5EF4-FFF2-40B4-BE49-F238E27FC236}">
                  <a16:creationId xmlns:a16="http://schemas.microsoft.com/office/drawing/2014/main" id="{C7A45449-4FAC-564E-3D8A-024211601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79971" y="1076271"/>
              <a:ext cx="2163777" cy="173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467BDD7-8453-043C-FFAC-867D14659C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6616" y="802257"/>
            <a:ext cx="5488508" cy="498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F42963-1793-D2F6-8A0C-22E23FD5F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409" y="1244937"/>
            <a:ext cx="10469183" cy="436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642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856990-09AF-2DEF-23A9-3F73114E6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381" y="388435"/>
            <a:ext cx="9539239" cy="608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370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F4B5C-AC0C-B97A-A293-41181DAC3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57" y="676747"/>
            <a:ext cx="9632885" cy="55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15862</TotalTime>
  <Words>19</Words>
  <Application>Microsoft Office PowerPoint</Application>
  <PresentationFormat>Widescreen</PresentationFormat>
  <Paragraphs>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Zain Naboulsi</dc:creator>
  <cp:lastModifiedBy>Zain Naboulsi</cp:lastModifiedBy>
  <cp:revision>27</cp:revision>
  <dcterms:created xsi:type="dcterms:W3CDTF">2024-06-30T01:37:58Z</dcterms:created>
  <dcterms:modified xsi:type="dcterms:W3CDTF">2025-01-15T01:23:09Z</dcterms:modified>
</cp:coreProperties>
</file>

<file path=docProps/thumbnail.jpeg>
</file>